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notesMasterIdLst>
    <p:notesMasterId r:id="rId8"/>
  </p:notesMasterIdLst>
  <p:sldIdLst>
    <p:sldId id="269" r:id="rId2"/>
    <p:sldId id="259" r:id="rId3"/>
    <p:sldId id="272" r:id="rId4"/>
    <p:sldId id="273" r:id="rId5"/>
    <p:sldId id="274" r:id="rId6"/>
    <p:sldId id="271" r:id="rId7"/>
  </p:sldIdLst>
  <p:sldSz cx="12192000" cy="6858000"/>
  <p:notesSz cx="6797675" cy="9926638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Montserrat ExtraBold" panose="020F0502020204030204" pitchFamily="34" charset="0"/>
      <p:bold r:id="rId13"/>
      <p:boldItalic r:id="rId14"/>
    </p:embeddedFont>
    <p:embeddedFont>
      <p:font typeface="Montserrat Medium" panose="020F0502020204030204" pitchFamily="34" charset="0"/>
      <p:regular r:id="rId15"/>
      <p:italic r:id="rId1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8D8D8D"/>
    <a:srgbClr val="86C7B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92" y="168"/>
      </p:cViewPr>
      <p:guideLst>
        <p:guide orient="horz" pos="2160"/>
        <p:guide pos="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CB273-CB76-476E-9633-761ED0DE297A}" type="datetimeFigureOut">
              <a:rPr lang="da-DK" smtClean="0"/>
              <a:t>06.05.2024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74D8-0B9E-434F-A77E-3D136C4D99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22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elslide_indsæt f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6">
            <a:extLst>
              <a:ext uri="{FF2B5EF4-FFF2-40B4-BE49-F238E27FC236}">
                <a16:creationId xmlns:a16="http://schemas.microsoft.com/office/drawing/2014/main" id="{1F230606-32A0-2BA2-3BA9-C1DF5EAC32A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242391" y="129600"/>
            <a:ext cx="9264136" cy="5864068"/>
          </a:xfr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 tIns="432000"/>
          <a:lstStyle>
            <a:lvl1pPr marL="0" indent="0" algn="ct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01 Mønster – rediger størrelse og placering</a:t>
            </a:r>
          </a:p>
          <a:p>
            <a:pPr lvl="0"/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1189B-E6DD-8F8B-4170-7225D5B8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2966-B42E-4E02-BFE9-70824D8FFCAE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32D366-01D7-80C7-65DD-E955936A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C3C0E8-DEFC-3796-409D-5D20E94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9C6F6-A2D5-97C8-5943-035D5429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600" y="3371908"/>
            <a:ext cx="10850555" cy="1477328"/>
          </a:xfrm>
        </p:spPr>
        <p:txBody>
          <a:bodyPr lIns="36000" anchor="b">
            <a:spAutoFit/>
          </a:bodyPr>
          <a:lstStyle>
            <a:lvl1pPr algn="l">
              <a:defRPr sz="10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15F85E8-3BFE-4C9F-11E7-1D20F2749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600" y="4941311"/>
            <a:ext cx="10850554" cy="424732"/>
          </a:xfrm>
        </p:spPr>
        <p:txBody>
          <a:bodyPr lIns="90000">
            <a:spAutoFit/>
          </a:bodyPr>
          <a:lstStyle>
            <a:lvl1pPr marL="0" indent="0" algn="l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C9FB34-AB93-B271-9100-1DA8832938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800"/>
            <a:ext cx="12192000" cy="874558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0C0FEC0D-0543-5F37-A7E7-8EBE0A41AF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77" y="0"/>
            <a:ext cx="12192177" cy="5994401"/>
          </a:xfrm>
        </p:spPr>
        <p:txBody>
          <a:bodyPr tIns="2232000" anchor="t" anchorCtr="0"/>
          <a:lstStyle>
            <a:lvl1pPr marL="0" indent="0" algn="ctr">
              <a:spcAft>
                <a:spcPts val="0"/>
              </a:spcAft>
              <a:buFontTx/>
              <a:buNone/>
              <a:defRPr/>
            </a:lvl1pPr>
          </a:lstStyle>
          <a:p>
            <a:r>
              <a:rPr lang="da-DK" dirty="0"/>
              <a:t>Klik og indsæt foto</a:t>
            </a:r>
            <a:br>
              <a:rPr lang="da-DK" dirty="0"/>
            </a:br>
            <a:r>
              <a:rPr lang="da-DK" dirty="0"/>
              <a:t>– dernæst marker foto og læg bagest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12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ABB6E84-CB27-C585-61EE-81AA1B60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FE29-7AF1-4744-82B6-373BF9E009C1}" type="datetime1">
              <a:rPr lang="da-DK" smtClean="0"/>
              <a:t>06.05.2024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863B4E-C38F-727E-F336-4BEC5BF0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AD448A-6867-F9A2-CFB9-340B166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09B47FF-A8DA-8950-1B9E-4CB723C4C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468000"/>
            <a:ext cx="10849189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Klik for at skrive overskrift</a:t>
            </a:r>
          </a:p>
        </p:txBody>
      </p:sp>
    </p:spTree>
    <p:extLst>
      <p:ext uri="{BB962C8B-B14F-4D97-AF65-F5344CB8AC3E}">
        <p14:creationId xmlns:p14="http://schemas.microsoft.com/office/powerpoint/2010/main" val="30091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B037438-071F-2881-3BFD-2EF064B7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3FBB-9968-4A9B-9681-18D14D6791F8}" type="datetime1">
              <a:rPr lang="da-DK" smtClean="0"/>
              <a:t>06.05.2024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AE388A0-78C3-1BB6-E2CC-64151844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5F2594C-8E68-900F-834A-78FCBAE0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79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129AED9-4705-20C1-9CB4-BC2520ACF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00" y="2307263"/>
            <a:ext cx="4072082" cy="3569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8CA2AB-2CCD-FC78-BA16-6207D895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E15A-5955-4E40-83EC-C4EFAE328A5B}" type="datetime1">
              <a:rPr lang="da-DK" smtClean="0"/>
              <a:t>06.05.2024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3DCD2D-AD05-95CB-C015-6C8BCDA1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DD74F2-3896-F172-89BD-D73F108A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5C9B99DC-9016-6EFF-AE41-EC56BF283A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08550" y="659876"/>
            <a:ext cx="6623549" cy="521704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8AC59B5-88C9-3A7D-DE8F-0D2761704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78" y="468000"/>
            <a:ext cx="4073604" cy="1800000"/>
          </a:xfrm>
        </p:spPr>
        <p:txBody>
          <a:bodyPr anchor="b" anchorCtr="0">
            <a:noAutofit/>
          </a:bodyPr>
          <a:lstStyle>
            <a:lvl1pPr>
              <a:defRPr sz="2400"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164273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8C4A07D-B6D1-3D3E-989B-E67EFEF70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551" y="644001"/>
            <a:ext cx="6626004" cy="5232924"/>
          </a:xfrm>
        </p:spPr>
        <p:txBody>
          <a:bodyPr tIns="1980000" anchor="t" anchorCtr="0"/>
          <a:lstStyle>
            <a:lvl1pPr marL="0" indent="0" algn="ctr">
              <a:buNone/>
              <a:defRPr sz="17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34A218-A978-B3B9-4309-54279F46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273-38D5-4082-A748-38BD3AA56945}" type="datetime1">
              <a:rPr lang="da-DK" smtClean="0"/>
              <a:t>06.05.2024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12A0886-A470-068E-92C1-0D2016E6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1D7FD8-479B-5021-FD85-9FBDA77A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CF5383B1-93F8-CDC6-4160-91E373517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600" y="2307263"/>
            <a:ext cx="4072082" cy="3569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4E8909B-38F3-1681-ED86-2C17554E3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78" y="468000"/>
            <a:ext cx="4073604" cy="1800000"/>
          </a:xfrm>
        </p:spPr>
        <p:txBody>
          <a:bodyPr anchor="b" anchorCtr="0">
            <a:noAutofit/>
          </a:bodyPr>
          <a:lstStyle>
            <a:lvl1pPr>
              <a:defRPr sz="2400">
                <a:latin typeface="Montserrat ExtraBold" panose="00000900000000000000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69718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3_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8495D-3310-F7A3-782C-E1CCDBBE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062B92-CF6E-554D-3735-00B89B6E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9599" y="1872000"/>
            <a:ext cx="10849189" cy="40049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FF3387-9FF3-E531-56E2-D385A68E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1525-64B8-4361-A6AC-5979519FC7D4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9E363-FB2E-DBEB-D8E6-67640A4C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103C73-A4A8-F9A3-23C7-283CAC62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5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03_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7C85964-6D87-5EB6-8D52-2C1BAB10E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05655" y="365125"/>
            <a:ext cx="2628900" cy="5511800"/>
          </a:xfrm>
        </p:spPr>
        <p:txBody>
          <a:bodyPr vert="eaVert"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37B8E9A-225F-1E9D-207C-F8A6A4572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077" y="365125"/>
            <a:ext cx="8123277" cy="5511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B2B3BF-8981-1C44-EB9A-E96DD381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FD53-61F9-4E54-A886-9B2E6257AA6E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EB1842-B437-F7FC-52AB-92CBADA9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7E2507-B69E-350C-E922-B9439F6B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567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1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>
            <a:extLst>
              <a:ext uri="{FF2B5EF4-FFF2-40B4-BE49-F238E27FC236}">
                <a16:creationId xmlns:a16="http://schemas.microsoft.com/office/drawing/2014/main" id="{2C7C5487-D6E1-EC07-B708-C51970DECCC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538215" y="577669"/>
            <a:ext cx="7653785" cy="5726181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a-DK" dirty="0"/>
              <a:t>01 Mønster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0657A2D-B2ED-DD6B-5996-BFDDAE9BE489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23D1550E-7AB4-B12C-D166-2089877B001C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01 -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BA9AB57-F490-CD48-8964-EFC775E923FE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14" name="Billede 13">
                <a:extLst>
                  <a:ext uri="{FF2B5EF4-FFF2-40B4-BE49-F238E27FC236}">
                    <a16:creationId xmlns:a16="http://schemas.microsoft.com/office/drawing/2014/main" id="{6B525340-454F-61C4-875D-7134B6232C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15" name="Pil: venstre 14">
                <a:extLst>
                  <a:ext uri="{FF2B5EF4-FFF2-40B4-BE49-F238E27FC236}">
                    <a16:creationId xmlns:a16="http://schemas.microsoft.com/office/drawing/2014/main" id="{B258EB4B-6C10-5A08-BCD4-42EDD087B04E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EABB6822-CB73-3313-CCCE-36AD3D2C909D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5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2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2716C28D-63C0-14B2-353A-E2AFE3BF984D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04ACE77C-286F-C7B4-85D4-71C0796936C7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02 -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C9BA396E-F96F-7B22-48EC-E3BBE3095511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12" name="Billede 11">
                <a:extLst>
                  <a:ext uri="{FF2B5EF4-FFF2-40B4-BE49-F238E27FC236}">
                    <a16:creationId xmlns:a16="http://schemas.microsoft.com/office/drawing/2014/main" id="{9850D10F-CDC7-2321-DA60-51F4E03865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13" name="Pil: venstre 12">
                <a:extLst>
                  <a:ext uri="{FF2B5EF4-FFF2-40B4-BE49-F238E27FC236}">
                    <a16:creationId xmlns:a16="http://schemas.microsoft.com/office/drawing/2014/main" id="{871066A7-C6BC-58AF-2F17-F687F3B3354C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16383842-3D1D-7540-4D72-BC5879835493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C4817183-7D1D-0244-D4CE-7B78F348972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427231" y="703853"/>
            <a:ext cx="6769289" cy="5478422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02 Mønster</a:t>
            </a:r>
          </a:p>
        </p:txBody>
      </p:sp>
    </p:spTree>
    <p:extLst>
      <p:ext uri="{BB962C8B-B14F-4D97-AF65-F5344CB8AC3E}">
        <p14:creationId xmlns:p14="http://schemas.microsoft.com/office/powerpoint/2010/main" val="151406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3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6B65780-21EC-3116-EBAD-E4284B57C506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97BD9775-67BB-8092-DF17-E3AC31195BDC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03 -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0106057B-C3C9-97B2-8FDA-47049DF6E85F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E61BD76A-98AB-2255-CE44-8C419EA751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8" name="Pil: venstre 7">
                <a:extLst>
                  <a:ext uri="{FF2B5EF4-FFF2-40B4-BE49-F238E27FC236}">
                    <a16:creationId xmlns:a16="http://schemas.microsoft.com/office/drawing/2014/main" id="{5811F6B2-83BC-3C45-5CB2-5E276A3997FE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AC591496-E1CC-9419-1D36-38E01F409D8A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8564FE5-A448-E58A-CD55-B695491B53A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694834" y="299856"/>
            <a:ext cx="3838354" cy="6271068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03 Mønster</a:t>
            </a:r>
          </a:p>
        </p:txBody>
      </p:sp>
    </p:spTree>
    <p:extLst>
      <p:ext uri="{BB962C8B-B14F-4D97-AF65-F5344CB8AC3E}">
        <p14:creationId xmlns:p14="http://schemas.microsoft.com/office/powerpoint/2010/main" val="278615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4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742314BA-E593-3E18-4BFA-1BB0912D0DC3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1CC7CB03-D693-C37D-758C-023BA7232686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04 -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AAF454A0-F732-C123-022A-80986EBCAE40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BD080D5C-D4FA-8D3C-CC6C-E6D626992A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8" name="Pil: venstre 7">
                <a:extLst>
                  <a:ext uri="{FF2B5EF4-FFF2-40B4-BE49-F238E27FC236}">
                    <a16:creationId xmlns:a16="http://schemas.microsoft.com/office/drawing/2014/main" id="{A23A7045-70BB-457A-2FB8-F2B4D78A44DF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AC1B7317-7E18-FC82-1FB2-21CB5D0E9DEE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26B9ECD6-0765-E422-AE76-6E973AE9B29C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791607" y="1143004"/>
            <a:ext cx="5744905" cy="4583439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04 Mønster</a:t>
            </a:r>
          </a:p>
        </p:txBody>
      </p:sp>
    </p:spTree>
    <p:extLst>
      <p:ext uri="{BB962C8B-B14F-4D97-AF65-F5344CB8AC3E}">
        <p14:creationId xmlns:p14="http://schemas.microsoft.com/office/powerpoint/2010/main" val="4319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Afsnitsoverskrift indsæt f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6">
            <a:extLst>
              <a:ext uri="{FF2B5EF4-FFF2-40B4-BE49-F238E27FC236}">
                <a16:creationId xmlns:a16="http://schemas.microsoft.com/office/drawing/2014/main" id="{AB8FAF5E-4052-14D4-D181-BFFBFE79D1C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5467636" y="936000"/>
            <a:ext cx="8177120" cy="517600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 algn="r">
              <a:buFontTx/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  <a:lvl2pPr marL="288000" indent="0">
              <a:buFontTx/>
              <a:buNone/>
              <a:defRPr/>
            </a:lvl2pPr>
            <a:lvl3pPr marL="576000" indent="0">
              <a:buFontTx/>
              <a:buNone/>
              <a:defRPr/>
            </a:lvl3pPr>
            <a:lvl4pPr marL="864000" indent="0">
              <a:buFontTx/>
              <a:buNone/>
              <a:defRPr/>
            </a:lvl4pPr>
            <a:lvl5pPr marL="11520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01 Mønster – rediger størrelse og placering</a:t>
            </a:r>
          </a:p>
          <a:p>
            <a:pPr lvl="0"/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1189B-E6DD-8F8B-4170-7225D5B8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6A13-0F8A-41FB-97E6-DFEB7D32B6E6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32D366-01D7-80C7-65DD-E955936A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C3C0E8-DEFC-3796-409D-5D20E94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4B8DF9-47A0-C18D-4FB6-9724FD14B870}"/>
              </a:ext>
            </a:extLst>
          </p:cNvPr>
          <p:cNvSpPr/>
          <p:nvPr userDrawn="1"/>
        </p:nvSpPr>
        <p:spPr>
          <a:xfrm>
            <a:off x="-177" y="6632575"/>
            <a:ext cx="12192177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4ADC424D-6709-F649-0D5E-41B6E92C9C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78" y="2900758"/>
            <a:ext cx="7749488" cy="1291086"/>
          </a:xfrm>
          <a:blipFill>
            <a:blip r:embed="rId3"/>
            <a:stretch>
              <a:fillRect/>
            </a:stretch>
          </a:blipFill>
        </p:spPr>
        <p:txBody>
          <a:bodyPr wrap="square" lIns="612000" tIns="144000" rIns="0" bIns="144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500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80000" indent="0">
              <a:buNone/>
              <a:defRPr sz="6500">
                <a:solidFill>
                  <a:schemeClr val="bg1"/>
                </a:solidFill>
                <a:latin typeface="Montserrat ExtraBold" panose="00000900000000000000" pitchFamily="2" charset="0"/>
              </a:defRPr>
            </a:lvl2pPr>
            <a:lvl3pPr marL="360000" indent="0">
              <a:buNone/>
              <a:defRPr sz="6500">
                <a:solidFill>
                  <a:schemeClr val="bg1"/>
                </a:solidFill>
                <a:latin typeface="Montserrat ExtraBold" panose="00000900000000000000" pitchFamily="2" charset="0"/>
              </a:defRPr>
            </a:lvl3pPr>
            <a:lvl4pPr marL="540000" indent="0">
              <a:buNone/>
              <a:defRPr sz="6500">
                <a:solidFill>
                  <a:schemeClr val="bg1"/>
                </a:solidFill>
                <a:latin typeface="Montserrat ExtraBold" panose="00000900000000000000" pitchFamily="2" charset="0"/>
              </a:defRPr>
            </a:lvl4pPr>
            <a:lvl5pPr marL="720000" indent="0">
              <a:buNone/>
              <a:defRPr sz="6500">
                <a:solidFill>
                  <a:schemeClr val="bg1"/>
                </a:solidFill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da-DK" dirty="0"/>
              <a:t>Titel for sektion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7534458D-0408-0157-9702-519BBB102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7" y="6109200"/>
            <a:ext cx="7272543" cy="524257"/>
          </a:xfrm>
          <a:prstGeom prst="rect">
            <a:avLst/>
          </a:prstGeom>
        </p:spPr>
      </p:pic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DF45DC67-B412-E8C5-E20E-E3242A4A842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632575"/>
          </a:xfrm>
          <a:custGeom>
            <a:avLst/>
            <a:gdLst>
              <a:gd name="connsiteX0" fmla="*/ 0 w 12192000"/>
              <a:gd name="connsiteY0" fmla="*/ 0 h 6632575"/>
              <a:gd name="connsiteX1" fmla="*/ 12192000 w 12192000"/>
              <a:gd name="connsiteY1" fmla="*/ 0 h 6632575"/>
              <a:gd name="connsiteX2" fmla="*/ 12192000 w 12192000"/>
              <a:gd name="connsiteY2" fmla="*/ 6109200 h 6632575"/>
              <a:gd name="connsiteX3" fmla="*/ 4919457 w 12192000"/>
              <a:gd name="connsiteY3" fmla="*/ 6109200 h 6632575"/>
              <a:gd name="connsiteX4" fmla="*/ 4919457 w 12192000"/>
              <a:gd name="connsiteY4" fmla="*/ 6632575 h 6632575"/>
              <a:gd name="connsiteX5" fmla="*/ 0 w 12192000"/>
              <a:gd name="connsiteY5" fmla="*/ 6632575 h 66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632575">
                <a:moveTo>
                  <a:pt x="0" y="0"/>
                </a:moveTo>
                <a:lnTo>
                  <a:pt x="12192000" y="0"/>
                </a:lnTo>
                <a:lnTo>
                  <a:pt x="12192000" y="6109200"/>
                </a:lnTo>
                <a:lnTo>
                  <a:pt x="4919457" y="6109200"/>
                </a:lnTo>
                <a:lnTo>
                  <a:pt x="4919457" y="6632575"/>
                </a:lnTo>
                <a:lnTo>
                  <a:pt x="0" y="6632575"/>
                </a:lnTo>
                <a:close/>
              </a:path>
            </a:pathLst>
          </a:custGeom>
        </p:spPr>
        <p:txBody>
          <a:bodyPr wrap="square" tIns="2088000" anchor="t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da-DK" dirty="0"/>
              <a:t>Klik og indsæt foto </a:t>
            </a:r>
            <a:br>
              <a:rPr lang="da-DK" dirty="0"/>
            </a:br>
            <a:r>
              <a:rPr lang="da-DK" dirty="0"/>
              <a:t>– dernæst marker foto og læg bagest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067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5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961D636-865A-B106-3957-1174F74B0B2E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786B141-EBB7-BAC8-35DE-9A107362C518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05 -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AEE51D43-9EC8-FFB2-639C-14F35259EEE5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4C204432-B8F1-8F6A-A9A9-F4C00D64FF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8" name="Pil: venstre 7">
                <a:extLst>
                  <a:ext uri="{FF2B5EF4-FFF2-40B4-BE49-F238E27FC236}">
                    <a16:creationId xmlns:a16="http://schemas.microsoft.com/office/drawing/2014/main" id="{F0148916-97B7-59FE-4D56-A07BE598AD23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382CDF5B-9429-4E6A-86E2-C2C235C0566B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5C3BC575-792A-88A3-8F84-5F241A906BC0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08020" y="360556"/>
            <a:ext cx="6120997" cy="6162449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05 Mønster</a:t>
            </a:r>
          </a:p>
        </p:txBody>
      </p:sp>
    </p:spTree>
    <p:extLst>
      <p:ext uri="{BB962C8B-B14F-4D97-AF65-F5344CB8AC3E}">
        <p14:creationId xmlns:p14="http://schemas.microsoft.com/office/powerpoint/2010/main" val="192941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6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9A6D57D9-1A5E-7FD8-9552-8CB89504611E}"/>
              </a:ext>
            </a:extLst>
          </p:cNvPr>
          <p:cNvGrpSpPr/>
          <p:nvPr userDrawn="1"/>
        </p:nvGrpSpPr>
        <p:grpSpPr>
          <a:xfrm>
            <a:off x="280396" y="467834"/>
            <a:ext cx="4497387" cy="5478423"/>
            <a:chOff x="407988" y="862577"/>
            <a:chExt cx="4497387" cy="4229835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535190BE-F697-673C-1475-A6507E7EEBD1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422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06 -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D7BB1125-807A-3B22-19D0-F7867E548D3A}"/>
                </a:ext>
              </a:extLst>
            </p:cNvPr>
            <p:cNvGrpSpPr/>
            <p:nvPr userDrawn="1"/>
          </p:nvGrpSpPr>
          <p:grpSpPr>
            <a:xfrm>
              <a:off x="790575" y="3613935"/>
              <a:ext cx="2228850" cy="847725"/>
              <a:chOff x="790575" y="3613935"/>
              <a:chExt cx="2228850" cy="847725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C267393D-FCD5-4BCD-C6B7-C7E7F792D8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613935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8" name="Pil: venstre 7">
                <a:extLst>
                  <a:ext uri="{FF2B5EF4-FFF2-40B4-BE49-F238E27FC236}">
                    <a16:creationId xmlns:a16="http://schemas.microsoft.com/office/drawing/2014/main" id="{34D937BA-2131-60AA-2DB0-030DE303BC9C}"/>
                  </a:ext>
                </a:extLst>
              </p:cNvPr>
              <p:cNvSpPr/>
              <p:nvPr userDrawn="1"/>
            </p:nvSpPr>
            <p:spPr>
              <a:xfrm>
                <a:off x="1962150" y="4137208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568E66B4-AFF2-318D-5BA3-36C89055CB6F}"/>
                  </a:ext>
                </a:extLst>
              </p:cNvPr>
              <p:cNvSpPr/>
              <p:nvPr userDrawn="1"/>
            </p:nvSpPr>
            <p:spPr>
              <a:xfrm>
                <a:off x="1512396" y="4021867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270194F5-5783-6C28-5B2C-82B41D08BF26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276398" y="374513"/>
            <a:ext cx="6915602" cy="6109200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06 Mønster</a:t>
            </a:r>
          </a:p>
        </p:txBody>
      </p:sp>
    </p:spTree>
    <p:extLst>
      <p:ext uri="{BB962C8B-B14F-4D97-AF65-F5344CB8AC3E}">
        <p14:creationId xmlns:p14="http://schemas.microsoft.com/office/powerpoint/2010/main" val="179025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7 mønster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40330F42-5598-F1EC-3875-71ED4CBDABDA}"/>
              </a:ext>
            </a:extLst>
          </p:cNvPr>
          <p:cNvGrpSpPr/>
          <p:nvPr userDrawn="1"/>
        </p:nvGrpSpPr>
        <p:grpSpPr>
          <a:xfrm>
            <a:off x="280396" y="467834"/>
            <a:ext cx="4497387" cy="5047536"/>
            <a:chOff x="407988" y="862577"/>
            <a:chExt cx="4497387" cy="3897152"/>
          </a:xfrm>
        </p:grpSpPr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9E257F6B-4238-DC01-63DC-7C029CB83A5B}"/>
                </a:ext>
              </a:extLst>
            </p:cNvPr>
            <p:cNvSpPr txBox="1"/>
            <p:nvPr userDrawn="1"/>
          </p:nvSpPr>
          <p:spPr>
            <a:xfrm>
              <a:off x="407988" y="862577"/>
              <a:ext cx="4497387" cy="389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 07 - hvid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400" b="1" dirty="0"/>
                <a:t>Mønster/vandmærke kan placeres på foto.</a:t>
              </a:r>
            </a:p>
            <a:p>
              <a:endParaRPr lang="da-DK" sz="1400" b="1" dirty="0"/>
            </a:p>
            <a:p>
              <a:endParaRPr lang="da-DK" sz="1400" b="1" dirty="0"/>
            </a:p>
            <a:p>
              <a:r>
                <a:rPr lang="da-DK" sz="1400" b="1" dirty="0"/>
                <a:t>Kopier mønster sådan:</a:t>
              </a:r>
            </a:p>
            <a:p>
              <a:endParaRPr lang="da-DK" sz="14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Klik på felt med mønsteret, </a:t>
              </a:r>
              <a:br>
                <a:rPr lang="da-DK" sz="1400" dirty="0"/>
              </a:br>
              <a:r>
                <a:rPr lang="da-DK" sz="1400" dirty="0"/>
                <a:t>feltets ramme skal være markeret. </a:t>
              </a:r>
              <a:br>
                <a:rPr lang="da-DK" sz="1400" dirty="0"/>
              </a:br>
              <a:r>
                <a:rPr lang="da-DK" sz="1400" b="0" i="0" dirty="0"/>
                <a:t>Kopiér nu feltet (Control + 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Klik dernæst udenfor feltet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b="0" dirty="0"/>
                <a:t>Dernæst: Højreklik og </a:t>
              </a:r>
              <a:br>
                <a:rPr lang="da-DK" sz="1400" b="0" dirty="0"/>
              </a:br>
              <a:r>
                <a:rPr lang="da-DK" sz="1400" b="0" dirty="0"/>
                <a:t>vælg </a:t>
              </a:r>
              <a:r>
                <a:rPr lang="da-DK" sz="1400" b="0" i="1" dirty="0"/>
                <a:t>Indstillinger for Sæt ind </a:t>
              </a:r>
              <a:br>
                <a:rPr lang="da-DK" sz="1400" b="0" i="1" dirty="0"/>
              </a:br>
              <a:r>
                <a:rPr lang="da-DK" sz="1400" b="0" dirty="0"/>
                <a:t>(klik på ikonet for </a:t>
              </a:r>
              <a:r>
                <a:rPr lang="da-DK" sz="1400" b="0" i="1" dirty="0"/>
                <a:t>billede</a:t>
              </a:r>
              <a:r>
                <a:rPr lang="da-DK" sz="1400" b="0" dirty="0"/>
                <a:t>)</a:t>
              </a: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br>
                <a:rPr lang="da-DK" sz="1400" b="0" dirty="0"/>
              </a:br>
              <a:endParaRPr lang="da-DK" sz="1400" b="0" dirty="0"/>
            </a:p>
            <a:p>
              <a:pPr marL="0" indent="0">
                <a:buFont typeface="Arial" panose="020B0604020202020204" pitchFamily="34" charset="0"/>
                <a:buNone/>
              </a:pPr>
              <a:br>
                <a:rPr lang="da-DK" sz="1400" b="0" dirty="0"/>
              </a:br>
              <a:endParaRPr lang="da-DK" sz="1400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a-DK" sz="1400" dirty="0"/>
                <a:t>Du kan nu kopiere mønstret til det </a:t>
              </a:r>
              <a:br>
                <a:rPr lang="da-DK" sz="1400" dirty="0"/>
              </a:br>
              <a:r>
                <a:rPr lang="da-DK" sz="1400" dirty="0"/>
                <a:t>ønskede slide (tilpas evt. størrelse </a:t>
              </a:r>
              <a:br>
                <a:rPr lang="da-DK" sz="1400" dirty="0"/>
              </a:br>
              <a:r>
                <a:rPr lang="da-DK" sz="1400" dirty="0"/>
                <a:t>og gennemsigtighed)</a:t>
              </a:r>
            </a:p>
          </p:txBody>
        </p: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24E58634-A8BC-31C4-B6B2-1F19F811FCE1}"/>
                </a:ext>
              </a:extLst>
            </p:cNvPr>
            <p:cNvGrpSpPr/>
            <p:nvPr userDrawn="1"/>
          </p:nvGrpSpPr>
          <p:grpSpPr>
            <a:xfrm>
              <a:off x="790575" y="3203471"/>
              <a:ext cx="2228850" cy="847725"/>
              <a:chOff x="790575" y="3203471"/>
              <a:chExt cx="2228850" cy="847725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BB83DFB3-D9C0-ECFB-B655-600B667C42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203471"/>
                <a:ext cx="2228850" cy="847725"/>
              </a:xfrm>
              <a:prstGeom prst="rect">
                <a:avLst/>
              </a:prstGeom>
            </p:spPr>
          </p:pic>
          <p:sp>
            <p:nvSpPr>
              <p:cNvPr id="8" name="Pil: venstre 7">
                <a:extLst>
                  <a:ext uri="{FF2B5EF4-FFF2-40B4-BE49-F238E27FC236}">
                    <a16:creationId xmlns:a16="http://schemas.microsoft.com/office/drawing/2014/main" id="{0BC86395-92C9-0B05-C139-5BC203D28A7B}"/>
                  </a:ext>
                </a:extLst>
              </p:cNvPr>
              <p:cNvSpPr/>
              <p:nvPr userDrawn="1"/>
            </p:nvSpPr>
            <p:spPr>
              <a:xfrm>
                <a:off x="1962150" y="3726746"/>
                <a:ext cx="376193" cy="186339"/>
              </a:xfrm>
              <a:prstGeom prst="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E2660D0E-5389-39D7-5321-32ACFA400AB8}"/>
                  </a:ext>
                </a:extLst>
              </p:cNvPr>
              <p:cNvSpPr/>
              <p:nvPr userDrawn="1"/>
            </p:nvSpPr>
            <p:spPr>
              <a:xfrm>
                <a:off x="1512396" y="3611406"/>
                <a:ext cx="421179" cy="4211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5C1FC26D-DA2F-60F7-4A2B-8587D14AEA05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614026" y="395549"/>
            <a:ext cx="4914991" cy="6090316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07 Mønster</a:t>
            </a:r>
          </a:p>
        </p:txBody>
      </p:sp>
    </p:spTree>
    <p:extLst>
      <p:ext uri="{BB962C8B-B14F-4D97-AF65-F5344CB8AC3E}">
        <p14:creationId xmlns:p14="http://schemas.microsoft.com/office/powerpoint/2010/main" val="263491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1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id="{81A1FE61-6C28-AD1C-29BE-7946D0E7572B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01 -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7255C338-075E-5F11-2DBE-832BE507F782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F69F35B4-2B38-7BB9-10E4-8D1D43DD1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13" name="Pil: venstre 12">
              <a:extLst>
                <a:ext uri="{FF2B5EF4-FFF2-40B4-BE49-F238E27FC236}">
                  <a16:creationId xmlns:a16="http://schemas.microsoft.com/office/drawing/2014/main" id="{86900C1A-D9B9-A406-5BF5-2BBF057EEC48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45859E4-E5CE-7A28-E428-9E8940A8C011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37EA65D4-1114-1B33-DDBE-A83E8AAD4810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427231" y="703853"/>
            <a:ext cx="6769289" cy="5478422"/>
          </a:xfrm>
          <a:blipFill>
            <a:blip r:embed="rId3">
              <a:alphaModFix amt="1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01 Mønster</a:t>
            </a:r>
          </a:p>
        </p:txBody>
      </p:sp>
    </p:spTree>
    <p:extLst>
      <p:ext uri="{BB962C8B-B14F-4D97-AF65-F5344CB8AC3E}">
        <p14:creationId xmlns:p14="http://schemas.microsoft.com/office/powerpoint/2010/main" val="390322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2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D65751F9-B2EF-233A-5652-F9CB1A3DF222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427231" y="703853"/>
            <a:ext cx="6769289" cy="5478422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02 Mønster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622BE1C-8F81-7B91-68FE-9AC97DBDB170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02 -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2DA08341-B394-66FA-001D-96EBE117EA96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91488000-3AFF-19F6-80C2-E697939C1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6" name="Pil: venstre 25">
              <a:extLst>
                <a:ext uri="{FF2B5EF4-FFF2-40B4-BE49-F238E27FC236}">
                  <a16:creationId xmlns:a16="http://schemas.microsoft.com/office/drawing/2014/main" id="{529EFFCC-EAAF-E577-6DF1-A83FD287DA56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2D3C8B5-9857-D31D-BE09-4731211E084F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20577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3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66DEB8FE-9A9A-8EF6-31D6-25962A8A43A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694834" y="299856"/>
            <a:ext cx="3838354" cy="6271068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03 Mønster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FC6BA44-C432-3612-41B2-923BF3FE927D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03 -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9E5FC62F-516F-F4B1-2972-09A58B6218CB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770B8EA1-AAC2-2FF4-14B3-A132184EA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4" name="Pil: venstre 23">
              <a:extLst>
                <a:ext uri="{FF2B5EF4-FFF2-40B4-BE49-F238E27FC236}">
                  <a16:creationId xmlns:a16="http://schemas.microsoft.com/office/drawing/2014/main" id="{725CE84C-09A9-AC87-2143-C02D64B8D20B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B20B986-CC75-8BF4-778C-EFCE998D9912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7386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4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617677E1-8E61-A349-5F5C-F3CE43CBDFA8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791607" y="1143004"/>
            <a:ext cx="5744905" cy="4583439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04 Mønster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030FD87-6B1E-EF6E-C251-53AE307BD659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04 -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162D35AA-29F3-E10A-4F77-9B110FFD025D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13F21390-3E30-CE45-41E4-605486C42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26947C96-269F-B6F2-08A0-80E910895448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CCAD461-038B-B9A9-9C12-1CE06E6C19BE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203777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5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3CA1CBD0-ED7D-1AA7-3D4C-641DCDC22449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5408020" y="360556"/>
            <a:ext cx="6120997" cy="6162449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05 Mønster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9864AF3-3F63-49C0-DDE0-913953683EDF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05 -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F0B6879B-4381-69A4-4173-48AFF75ADC2F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67A8F943-DC0D-CE11-E02E-A51A23B3C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BE241650-FF02-66D9-5DE0-B6F232CC9A2F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63BACBF-6318-D268-0C6C-911A8CC422E7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31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6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11CF2684-616E-F2A2-DC33-4D58303AF096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276398" y="374513"/>
            <a:ext cx="6915602" cy="6109200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06 Mønster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A5FDC6E-C3E5-DC31-E9EE-2B87ECB14B22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06 -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8D162D0F-420B-67BE-E589-C0199F242D04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51B21380-7619-D63A-EEC5-BF0F75F0E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484037AA-7B04-D211-FFF0-B56457C6CADB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79F0B53-8EDF-6440-948D-2E3FD4D636E1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4718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hjælp - 07 mønster so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4CF7BEF5-DE2C-CB9C-C446-2DE8E7DCFED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614026" y="395549"/>
            <a:ext cx="4914991" cy="6090316"/>
          </a:xfr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07 Mønster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DD1C457-57D0-723F-6F67-079D7878F1A3}"/>
              </a:ext>
            </a:extLst>
          </p:cNvPr>
          <p:cNvSpPr txBox="1"/>
          <p:nvPr userDrawn="1"/>
        </p:nvSpPr>
        <p:spPr>
          <a:xfrm>
            <a:off x="280396" y="467834"/>
            <a:ext cx="4497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 07 - sort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b="1" dirty="0"/>
              <a:t>Mønster/vandmærke kan placeres på indholdssider med hvid baggrund.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Kopier mønster sådan:</a:t>
            </a:r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Klik på felt med mønsteret, </a:t>
            </a:r>
            <a:br>
              <a:rPr lang="da-DK" sz="1400" dirty="0"/>
            </a:br>
            <a:r>
              <a:rPr lang="da-DK" sz="1400" dirty="0"/>
              <a:t>feltets ramme skal være markeret. </a:t>
            </a:r>
            <a:br>
              <a:rPr lang="da-DK" sz="1400" dirty="0"/>
            </a:br>
            <a:r>
              <a:rPr lang="da-DK" sz="1400" b="0" i="0" dirty="0"/>
              <a:t>Kopiér nu feltet (Control +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Klik dernæst udenfor feltet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0" dirty="0"/>
              <a:t>Dernæst: Højreklik og </a:t>
            </a:r>
            <a:br>
              <a:rPr lang="da-DK" sz="1400" b="0" dirty="0"/>
            </a:br>
            <a:r>
              <a:rPr lang="da-DK" sz="1400" b="0" dirty="0"/>
              <a:t>vælg </a:t>
            </a:r>
            <a:r>
              <a:rPr lang="da-DK" sz="1400" b="0" i="1" dirty="0"/>
              <a:t>Indstillinger for Sæt ind </a:t>
            </a:r>
            <a:br>
              <a:rPr lang="da-DK" sz="1400" b="0" i="1" dirty="0"/>
            </a:br>
            <a:r>
              <a:rPr lang="da-DK" sz="1400" b="0" dirty="0"/>
              <a:t>(klik på ikonet for </a:t>
            </a:r>
            <a:r>
              <a:rPr lang="da-DK" sz="1400" b="0" i="1" dirty="0"/>
              <a:t>billede</a:t>
            </a:r>
            <a:r>
              <a:rPr lang="da-DK" sz="1400" b="0" dirty="0"/>
              <a:t>)</a:t>
            </a:r>
            <a:br>
              <a:rPr lang="da-DK" sz="1400" b="0" dirty="0"/>
            </a:br>
            <a:endParaRPr lang="da-DK" sz="1400" b="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br>
              <a:rPr lang="da-DK" sz="1400" b="0" dirty="0"/>
            </a:br>
            <a:endParaRPr lang="da-DK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Du kan nu kopiere mønstret til det </a:t>
            </a:r>
            <a:br>
              <a:rPr lang="da-DK" sz="1400" dirty="0"/>
            </a:br>
            <a:r>
              <a:rPr lang="da-DK" sz="1400" dirty="0"/>
              <a:t>ønskede slide (tilpas evt. størrelse </a:t>
            </a:r>
            <a:br>
              <a:rPr lang="da-DK" sz="1400" dirty="0"/>
            </a:br>
            <a:r>
              <a:rPr lang="da-DK" sz="1400" dirty="0"/>
              <a:t>og gennemsigtighed)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B06922F-A261-E338-4566-81F5F2492D25}"/>
              </a:ext>
            </a:extLst>
          </p:cNvPr>
          <p:cNvGrpSpPr/>
          <p:nvPr userDrawn="1"/>
        </p:nvGrpSpPr>
        <p:grpSpPr>
          <a:xfrm>
            <a:off x="658813" y="3721267"/>
            <a:ext cx="2228850" cy="1048972"/>
            <a:chOff x="790575" y="3593996"/>
            <a:chExt cx="2228850" cy="847725"/>
          </a:xfrm>
        </p:grpSpPr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B5E15581-886C-88B9-340B-6F8D18B31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575" y="3593996"/>
              <a:ext cx="2228850" cy="847725"/>
            </a:xfrm>
            <a:prstGeom prst="rect">
              <a:avLst/>
            </a:prstGeom>
          </p:spPr>
        </p:pic>
        <p:sp>
          <p:nvSpPr>
            <p:cNvPr id="23" name="Pil: venstre 22">
              <a:extLst>
                <a:ext uri="{FF2B5EF4-FFF2-40B4-BE49-F238E27FC236}">
                  <a16:creationId xmlns:a16="http://schemas.microsoft.com/office/drawing/2014/main" id="{E5DABE5D-31A5-809F-6BA1-82C32CF578C0}"/>
                </a:ext>
              </a:extLst>
            </p:cNvPr>
            <p:cNvSpPr/>
            <p:nvPr userDrawn="1"/>
          </p:nvSpPr>
          <p:spPr>
            <a:xfrm>
              <a:off x="1962150" y="4126712"/>
              <a:ext cx="376193" cy="186339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800C8FD6-0981-2E43-9471-550A3F83A411}"/>
                </a:ext>
              </a:extLst>
            </p:cNvPr>
            <p:cNvSpPr/>
            <p:nvPr userDrawn="1"/>
          </p:nvSpPr>
          <p:spPr>
            <a:xfrm>
              <a:off x="1512396" y="4011372"/>
              <a:ext cx="421179" cy="42117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502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fsnitsoverskrift grå m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8D73D37-D855-93D2-CFDB-B349788D4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9457" y="935999"/>
            <a:ext cx="7657240" cy="5724640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1189B-E6DD-8F8B-4170-7225D5B8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0488-4F49-4E31-847A-9373725557FD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32D366-01D7-80C7-65DD-E955936A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C3C0E8-DEFC-3796-409D-5D20E94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4B8DF9-47A0-C18D-4FB6-9724FD14B870}"/>
              </a:ext>
            </a:extLst>
          </p:cNvPr>
          <p:cNvSpPr/>
          <p:nvPr/>
        </p:nvSpPr>
        <p:spPr>
          <a:xfrm>
            <a:off x="-177" y="6632575"/>
            <a:ext cx="12192177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54E28F0-3111-51CE-0AAA-2F83E94836A3}"/>
              </a:ext>
            </a:extLst>
          </p:cNvPr>
          <p:cNvSpPr/>
          <p:nvPr userDrawn="1"/>
        </p:nvSpPr>
        <p:spPr>
          <a:xfrm>
            <a:off x="-177" y="6632575"/>
            <a:ext cx="12192177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DCE3A0E-54B5-9A6C-2B97-1C4103BF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1709738"/>
            <a:ext cx="10530000" cy="2852737"/>
          </a:xfrm>
        </p:spPr>
        <p:txBody>
          <a:bodyPr wrap="square" lIns="36000" anchor="b">
            <a:spAutoFit/>
          </a:bodyPr>
          <a:lstStyle>
            <a:lvl1pPr>
              <a:defRPr sz="65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BD51788-B748-746F-7B7A-303A5A28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00" y="4589464"/>
            <a:ext cx="10530000" cy="461665"/>
          </a:xfrm>
        </p:spPr>
        <p:txBody>
          <a:bodyPr wrap="square" lIns="36000">
            <a:spAutoFit/>
          </a:bodyPr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6EBD21-4274-1ECD-A84A-A8AD3C25011D}"/>
              </a:ext>
            </a:extLst>
          </p:cNvPr>
          <p:cNvSpPr/>
          <p:nvPr userDrawn="1"/>
        </p:nvSpPr>
        <p:spPr>
          <a:xfrm>
            <a:off x="0" y="0"/>
            <a:ext cx="227013" cy="6639632"/>
          </a:xfrm>
          <a:prstGeom prst="rect">
            <a:avLst/>
          </a:prstGeom>
          <a:solidFill>
            <a:srgbClr val="86C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7208647-56E5-1076-5A9D-6026E7436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7" y="6109200"/>
            <a:ext cx="7272543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fsnitsoverskrift grå m8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D900852B-B12F-1CAA-3F39-F5B93EB15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20" y="0"/>
            <a:ext cx="5298479" cy="6639632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11189B-E6DD-8F8B-4170-7225D5B8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0488-4F49-4E31-847A-9373725557FD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32D366-01D7-80C7-65DD-E955936A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C3C0E8-DEFC-3796-409D-5D20E94F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4B8DF9-47A0-C18D-4FB6-9724FD14B870}"/>
              </a:ext>
            </a:extLst>
          </p:cNvPr>
          <p:cNvSpPr/>
          <p:nvPr/>
        </p:nvSpPr>
        <p:spPr>
          <a:xfrm>
            <a:off x="-177" y="6632575"/>
            <a:ext cx="12192177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54E28F0-3111-51CE-0AAA-2F83E94836A3}"/>
              </a:ext>
            </a:extLst>
          </p:cNvPr>
          <p:cNvSpPr/>
          <p:nvPr userDrawn="1"/>
        </p:nvSpPr>
        <p:spPr>
          <a:xfrm>
            <a:off x="-177" y="6632575"/>
            <a:ext cx="12192177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BD51788-B748-746F-7B7A-303A5A28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00" y="4589464"/>
            <a:ext cx="10515600" cy="461665"/>
          </a:xfrm>
        </p:spPr>
        <p:txBody>
          <a:bodyPr lIns="36000">
            <a:spAutoFit/>
          </a:bodyPr>
          <a:lstStyle>
            <a:lvl1pPr marL="0" indent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A6EBD21-4274-1ECD-A84A-A8AD3C25011D}"/>
              </a:ext>
            </a:extLst>
          </p:cNvPr>
          <p:cNvSpPr/>
          <p:nvPr userDrawn="1"/>
        </p:nvSpPr>
        <p:spPr>
          <a:xfrm>
            <a:off x="0" y="0"/>
            <a:ext cx="227013" cy="6639632"/>
          </a:xfrm>
          <a:prstGeom prst="rect">
            <a:avLst/>
          </a:prstGeom>
          <a:solidFill>
            <a:srgbClr val="86C7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D73075E-9D80-19B7-7A71-39B7BD87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1709738"/>
            <a:ext cx="10515600" cy="2852737"/>
          </a:xfrm>
        </p:spPr>
        <p:txBody>
          <a:bodyPr lIns="36000" anchor="b">
            <a:spAutoFit/>
          </a:bodyPr>
          <a:lstStyle>
            <a:lvl1pPr>
              <a:defRPr sz="65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6E47853-19E3-F97B-1F04-F1F7C9F9A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7" y="6109200"/>
            <a:ext cx="7272543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Indholdsobjekt indsæ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0944-18A7-E43D-C6AD-398C0E3FF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424" y="468000"/>
            <a:ext cx="4312763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BAA81E-C6B4-9E99-154C-972A512F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1F5A-4A93-4E08-8AAE-D0D89C8F321F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293D7F-00E9-BCB8-DDB4-6399941C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4A14B-CAC7-B2FD-C8AF-B5F04F2B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54892E-174C-A1D5-558A-36487ADF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25" y="1872000"/>
            <a:ext cx="4312763" cy="4004925"/>
          </a:xfrm>
        </p:spPr>
        <p:txBody>
          <a:bodyPr/>
          <a:lstStyle>
            <a:lvl1pPr indent="-288000">
              <a:defRPr/>
            </a:lvl1pPr>
            <a:lvl2pPr marL="576000" indent="-288000">
              <a:defRPr/>
            </a:lvl2pPr>
            <a:lvl3pPr marL="864000" indent="-288000">
              <a:defRPr/>
            </a:lvl3pPr>
            <a:lvl4pPr marL="1152000" indent="-288000">
              <a:defRPr/>
            </a:lvl4pPr>
            <a:lvl5pPr marL="1440000" indent="-288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F17E60E-2245-1FD0-3CA3-527AE8E43F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27913" cy="6632575"/>
          </a:xfrm>
          <a:custGeom>
            <a:avLst/>
            <a:gdLst>
              <a:gd name="connsiteX0" fmla="*/ 0 w 7427913"/>
              <a:gd name="connsiteY0" fmla="*/ 0 h 6632575"/>
              <a:gd name="connsiteX1" fmla="*/ 7427913 w 7427913"/>
              <a:gd name="connsiteY1" fmla="*/ 0 h 6632575"/>
              <a:gd name="connsiteX2" fmla="*/ 7427913 w 7427913"/>
              <a:gd name="connsiteY2" fmla="*/ 6101997 h 6632575"/>
              <a:gd name="connsiteX3" fmla="*/ 4932000 w 7427913"/>
              <a:gd name="connsiteY3" fmla="*/ 6101997 h 6632575"/>
              <a:gd name="connsiteX4" fmla="*/ 4932000 w 7427913"/>
              <a:gd name="connsiteY4" fmla="*/ 6632575 h 6632575"/>
              <a:gd name="connsiteX5" fmla="*/ 0 w 7427913"/>
              <a:gd name="connsiteY5" fmla="*/ 6632575 h 66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913" h="6632575">
                <a:moveTo>
                  <a:pt x="0" y="0"/>
                </a:moveTo>
                <a:lnTo>
                  <a:pt x="7427913" y="0"/>
                </a:lnTo>
                <a:lnTo>
                  <a:pt x="7427913" y="6101997"/>
                </a:lnTo>
                <a:lnTo>
                  <a:pt x="4932000" y="6101997"/>
                </a:lnTo>
                <a:lnTo>
                  <a:pt x="4932000" y="6632575"/>
                </a:lnTo>
                <a:lnTo>
                  <a:pt x="0" y="66325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749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Et indholdsobjekt og 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>
            <a:extLst>
              <a:ext uri="{FF2B5EF4-FFF2-40B4-BE49-F238E27FC236}">
                <a16:creationId xmlns:a16="http://schemas.microsoft.com/office/drawing/2014/main" id="{F7F56AD7-37CA-A329-4542-929DA9BA4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8" b="7926"/>
          <a:stretch/>
        </p:blipFill>
        <p:spPr>
          <a:xfrm>
            <a:off x="4690408" y="928657"/>
            <a:ext cx="7501592" cy="5938052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1B0944-18A7-E43D-C6AD-398C0E3F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468000"/>
            <a:ext cx="10849188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9477B6-2E6C-AEA3-6B7B-B469B6F7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0" y="1872000"/>
            <a:ext cx="5426400" cy="4004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BAA81E-C6B4-9E99-154C-972A512F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3ED9-2286-4E31-A0E4-C03A78953A92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293D7F-00E9-BCB8-DDB4-6399941C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4A14B-CAC7-B2FD-C8AF-B5F04F2B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4CD96C8-635C-9440-96AD-EA5E83C368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7" y="6109200"/>
            <a:ext cx="7272543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3_E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0944-18A7-E43D-C6AD-398C0E3F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468000"/>
            <a:ext cx="10010128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9477B6-2E6C-AEA3-6B7B-B469B6F7B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0" y="1872000"/>
            <a:ext cx="10010127" cy="4004925"/>
          </a:xfrm>
        </p:spPr>
        <p:txBody>
          <a:bodyPr/>
          <a:lstStyle>
            <a:lvl1pPr indent="-288000">
              <a:spcBef>
                <a:spcPts val="0"/>
              </a:spcBef>
              <a:defRPr/>
            </a:lvl1pPr>
            <a:lvl2pPr marL="576000" indent="-288000">
              <a:defRPr/>
            </a:lvl2pPr>
            <a:lvl3pPr marL="864000" indent="-288000">
              <a:defRPr/>
            </a:lvl3pPr>
            <a:lvl4pPr marL="1152000" indent="-288000">
              <a:defRPr/>
            </a:lvl4pPr>
            <a:lvl5pPr marL="1440000" indent="-28800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BAA81E-C6B4-9E99-154C-972A512F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6C6F-4D7B-4B1D-874B-E9F4A2A7ABAE}" type="datetime1">
              <a:rPr lang="da-DK" smtClean="0"/>
              <a:t>06.05.2024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293D7F-00E9-BCB8-DDB4-6399941C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94A14B-CAC7-B2FD-C8AF-B5F04F2B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705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4162B-2368-E5AD-DCE0-EB47B1F8E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468000"/>
            <a:ext cx="10849189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Klik for at skrive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1B0528-0170-4926-4B95-3E5C4A86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600" y="1872000"/>
            <a:ext cx="5328000" cy="4004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5BC8C7-9DAB-F387-6326-A8FE1ACFC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099" y="1872000"/>
            <a:ext cx="5328000" cy="40049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8AAE79-7BAC-522D-840D-EBE5BD17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E82-7386-46E0-AF0B-90243E89A14E}" type="datetime1">
              <a:rPr lang="da-DK" smtClean="0"/>
              <a:t>06.05.2024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83C8AB-45DF-84C2-1B2C-3FC3A990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C70579-A288-6E58-103D-A842008D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830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3C7255-5A43-8FAF-417E-4F03D29EB5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9600" y="1872000"/>
            <a:ext cx="5328000" cy="396000"/>
          </a:xfrm>
        </p:spPr>
        <p:txBody>
          <a:bodyPr anchor="b"/>
          <a:lstStyle>
            <a:lvl1pPr marL="0" indent="0">
              <a:buNone/>
              <a:defRPr sz="2400" b="1">
                <a:latin typeface="Montserrat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1AEDCFA-3097-EE47-9569-71E88E868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600" y="2307263"/>
            <a:ext cx="5328000" cy="3569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A55A4D-9A3F-064A-68C4-DDC41ED7D79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4099" y="1872000"/>
            <a:ext cx="5328000" cy="396000"/>
          </a:xfrm>
        </p:spPr>
        <p:txBody>
          <a:bodyPr anchor="b"/>
          <a:lstStyle>
            <a:lvl1pPr marL="0" indent="0">
              <a:buNone/>
              <a:defRPr sz="2400" b="1">
                <a:latin typeface="Montserrat ExtraBold" panose="000009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3AD738-AB5D-3563-9050-1D1D70187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4099" y="2307262"/>
            <a:ext cx="5328000" cy="356966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9A3B70B-A77A-CEEA-4D44-1955D5CB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BC7-E574-4847-8D44-C467B6D4FB1C}" type="datetime1">
              <a:rPr lang="da-DK" smtClean="0"/>
              <a:t>06.05.2024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95530DB-CC92-E0E1-A8B9-2C58FCA9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0DD454-1BC4-B212-1BD2-BE6F374A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90C1-4D7D-45F6-8666-763BF5398FC4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63B6C8F-8380-A8A2-8C80-E10300CB3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00" y="468000"/>
            <a:ext cx="10849189" cy="1260000"/>
          </a:xfrm>
        </p:spPr>
        <p:txBody>
          <a:bodyPr>
            <a:noAutofit/>
          </a:bodyPr>
          <a:lstStyle>
            <a:lvl1pPr>
              <a:defRPr sz="3200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Klik for at skrive overskrift</a:t>
            </a:r>
          </a:p>
        </p:txBody>
      </p:sp>
    </p:spTree>
    <p:extLst>
      <p:ext uri="{BB962C8B-B14F-4D97-AF65-F5344CB8AC3E}">
        <p14:creationId xmlns:p14="http://schemas.microsoft.com/office/powerpoint/2010/main" val="389230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C6AEA3-8F8C-7817-4FD6-88B41215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0" y="468000"/>
            <a:ext cx="10849189" cy="1311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D1F354-29BA-5BE5-02F7-153F3DD5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600" y="1872000"/>
            <a:ext cx="10515600" cy="389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F4BB13-B204-8869-FB34-65D0CD1A5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078" y="0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85127E4-4EE4-4CEE-8768-267F2FF7DBDD}" type="datetime1">
              <a:rPr lang="da-DK" smtClean="0"/>
              <a:t>06.05.2024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9D150F-3A52-7E3E-7627-CDF9DAFE9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0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6A4099-F445-CCCE-2DF3-D9895C63B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1355" y="-1"/>
            <a:ext cx="27432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51A390C1-4D7D-45F6-8666-763BF5398FC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65428EA-FFB7-F4E8-4F50-A59CBEEEBE9A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7" y="6109200"/>
            <a:ext cx="7272543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4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86" r:id="rId3"/>
    <p:sldLayoutId id="2147483787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3" r:id="rId28"/>
    <p:sldLayoutId id="2147483784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576000" algn="l"/>
        </a:tabLst>
        <a:defRPr sz="17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864000" algn="l"/>
        </a:tabLst>
        <a:defRPr sz="17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1152000" algn="l"/>
        </a:tabLst>
        <a:defRPr sz="17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1440000" algn="l"/>
        </a:tabLst>
        <a:defRPr sz="17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  <p15:guide id="15" orient="horz" pos="3906" userDrawn="1">
          <p15:clr>
            <a:srgbClr val="F26B43"/>
          </p15:clr>
        </p15:guide>
        <p15:guide id="16" orient="horz" pos="3770" userDrawn="1">
          <p15:clr>
            <a:srgbClr val="F26B43"/>
          </p15:clr>
        </p15:guide>
        <p15:guide id="17" pos="7265" userDrawn="1">
          <p15:clr>
            <a:srgbClr val="F26B43"/>
          </p15:clr>
        </p15:guide>
        <p15:guide id="18" pos="143" userDrawn="1">
          <p15:clr>
            <a:srgbClr val="F26B43"/>
          </p15:clr>
        </p15:guide>
        <p15:guide id="19" orient="horz" pos="142" userDrawn="1">
          <p15:clr>
            <a:srgbClr val="F26B43"/>
          </p15:clr>
        </p15:guide>
        <p15:guide id="20" pos="415" userDrawn="1">
          <p15:clr>
            <a:srgbClr val="F26B43"/>
          </p15:clr>
        </p15:guide>
        <p15:guide id="21" orient="horz" pos="3702" userDrawn="1">
          <p15:clr>
            <a:srgbClr val="F26B43"/>
          </p15:clr>
        </p15:guide>
        <p15:guide id="22" pos="3840" userDrawn="1">
          <p15:clr>
            <a:srgbClr val="F26B43"/>
          </p15:clr>
        </p15:guide>
        <p15:guide id="23" orient="horz" pos="3634" userDrawn="1">
          <p15:clr>
            <a:srgbClr val="F26B43"/>
          </p15:clr>
        </p15:guide>
        <p15:guide id="2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9D507225-4928-18B7-EF07-DDEE26AD56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0" b="13130"/>
          <a:stretch>
            <a:fillRect/>
          </a:stretch>
        </p:blipFill>
        <p:spPr/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FCC121-E311-3764-C46E-3498CA4ABC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1A957B-3C8B-4D02-6AA8-4B79B1A3D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8B3720DE-AF2F-90DE-3975-2148F0C5D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92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72E73665-1975-CC41-0182-15BA835B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332A6251-62BB-6F63-402F-C9FDA6A5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05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5213EB0E-0122-305D-8A1A-6707E5EDECE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" b="1920"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EC1BF6-2044-A9DD-75FD-08CCB67CDE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61F021D-FE39-C209-FF69-425079D345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16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A4283-C9F2-B5BA-DFB0-CA4456CA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F1CDAB-FE49-8420-0458-B6C7452C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797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4C3E4-79D7-B850-141D-FA3EAAB0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438622-D61B-7469-88CD-DBB7BBEA3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226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46BDB8-1DD4-5EC5-E600-5B5EC58D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600111B-D06D-970E-7C9B-FE2D7566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4F51E810-22AB-767B-E041-FAD8943874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r="12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442938"/>
      </p:ext>
    </p:extLst>
  </p:cSld>
  <p:clrMapOvr>
    <a:masterClrMapping/>
  </p:clrMapOvr>
</p:sld>
</file>

<file path=ppt/theme/theme1.xml><?xml version="1.0" encoding="utf-8"?>
<a:theme xmlns:a="http://schemas.openxmlformats.org/drawingml/2006/main" name="AU_AUH_RM Co-Branding">
  <a:themeElements>
    <a:clrScheme name="AU_AUH_RM_Co branding">
      <a:dk1>
        <a:sysClr val="windowText" lastClr="000000"/>
      </a:dk1>
      <a:lt1>
        <a:srgbClr val="FFFFFF"/>
      </a:lt1>
      <a:dk2>
        <a:srgbClr val="7B7B7B"/>
      </a:dk2>
      <a:lt2>
        <a:srgbClr val="CFE7E4"/>
      </a:lt2>
      <a:accent1>
        <a:srgbClr val="86C2BA"/>
      </a:accent1>
      <a:accent2>
        <a:srgbClr val="919191"/>
      </a:accent2>
      <a:accent3>
        <a:srgbClr val="489288"/>
      </a:accent3>
      <a:accent4>
        <a:srgbClr val="676767"/>
      </a:accent4>
      <a:accent5>
        <a:srgbClr val="3A766D"/>
      </a:accent5>
      <a:accent6>
        <a:srgbClr val="C2C2C2"/>
      </a:accent6>
      <a:hlink>
        <a:srgbClr val="69B6AC"/>
      </a:hlink>
      <a:folHlink>
        <a:srgbClr val="000000"/>
      </a:folHlink>
    </a:clrScheme>
    <a:fontScheme name="Montserrat Co-Branding">
      <a:majorFont>
        <a:latin typeface="Montserrat Medium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E_Diasshow_DK_AU-AUH-RM.potx" id="{35C101FA-FD96-4092-8213-ABA76279A9A0}" vid="{7F3FED40-3458-48D5-ADD2-A5230A75560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AU_AUH_RM Co-Branding</Template>
  <TotalTime>13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Montserrat Medium</vt:lpstr>
      <vt:lpstr>Montserrat ExtraBold</vt:lpstr>
      <vt:lpstr>Calibri</vt:lpstr>
      <vt:lpstr>Montserrat</vt:lpstr>
      <vt:lpstr>AU_AUH_RM Co-Branding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Anders Møller</dc:creator>
  <cp:lastModifiedBy>Anders Møller</cp:lastModifiedBy>
  <cp:revision>1</cp:revision>
  <cp:lastPrinted>2024-04-15T08:21:05Z</cp:lastPrinted>
  <dcterms:created xsi:type="dcterms:W3CDTF">2024-05-06T12:50:14Z</dcterms:created>
  <dcterms:modified xsi:type="dcterms:W3CDTF">2024-05-06T13:04:14Z</dcterms:modified>
</cp:coreProperties>
</file>